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5"/>
  </p:notesMasterIdLst>
  <p:sldIdLst>
    <p:sldId id="256" r:id="rId4"/>
    <p:sldId id="271" r:id="rId5"/>
    <p:sldId id="307" r:id="rId6"/>
    <p:sldId id="302" r:id="rId7"/>
    <p:sldId id="309" r:id="rId8"/>
    <p:sldId id="274" r:id="rId9"/>
    <p:sldId id="311" r:id="rId10"/>
    <p:sldId id="312" r:id="rId11"/>
    <p:sldId id="313" r:id="rId12"/>
    <p:sldId id="279" r:id="rId13"/>
    <p:sldId id="314" r:id="rId14"/>
    <p:sldId id="273" r:id="rId15"/>
    <p:sldId id="315" r:id="rId16"/>
    <p:sldId id="308" r:id="rId17"/>
    <p:sldId id="318" r:id="rId18"/>
    <p:sldId id="303" r:id="rId19"/>
    <p:sldId id="310" r:id="rId20"/>
    <p:sldId id="317" r:id="rId21"/>
    <p:sldId id="316" r:id="rId22"/>
    <p:sldId id="319" r:id="rId23"/>
    <p:sldId id="304" r:id="rId24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14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  <p:guide orient="horz" pos="19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44AD1-7E96-455A-8C7F-605A7DD0F917}" type="datetimeFigureOut">
              <a:rPr lang="en-US" smtClean="0"/>
              <a:t>6/16/2020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EDC514-9E28-441F-BF04-3DE8912E9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062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EDC514-9E28-441F-BF04-3DE8912E9F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30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5536" y="3003798"/>
            <a:ext cx="4032448" cy="1152129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lvl="0"/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5388" y="4155926"/>
            <a:ext cx="403244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</a:t>
            </a:r>
          </a:p>
          <a:p>
            <a:pPr lvl="0"/>
            <a:r>
              <a:rPr lang="en-US" altLang="ko-KR" dirty="0"/>
              <a:t>OF YOUR 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D:\Fullppt\005-PNG이미지\노트북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0056" y="2282477"/>
            <a:ext cx="5002056" cy="254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7849" y="2623270"/>
            <a:ext cx="2398211" cy="17729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327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1520" y="210752"/>
            <a:ext cx="3059832" cy="30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69809" y="210752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369809" y="1795096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1520" y="3379104"/>
            <a:ext cx="1405595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751068" y="3379104"/>
            <a:ext cx="3024336" cy="151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5703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1520" y="113953"/>
            <a:ext cx="856895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51520" y="690017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4860032" y="1131590"/>
            <a:ext cx="4283968" cy="288032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32704" y="0"/>
            <a:ext cx="3338624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283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1448650"/>
            <a:ext cx="4680520" cy="324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219624" y="475565"/>
            <a:ext cx="3384000" cy="97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2728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964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53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47951" y="2787774"/>
            <a:ext cx="3959992" cy="5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7951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27657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27657" y="1291508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7951" y="3415796"/>
            <a:ext cx="3960000" cy="1404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4627665" y="2806575"/>
            <a:ext cx="3959992" cy="54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261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987574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571750"/>
            <a:ext cx="4176464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52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15361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44008" y="2899537"/>
            <a:ext cx="4176464" cy="19442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2514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06337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505649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2699792" y="699542"/>
            <a:ext cx="3744416" cy="3744416"/>
            <a:chOff x="2699792" y="699542"/>
            <a:chExt cx="3744416" cy="3744416"/>
          </a:xfrm>
        </p:grpSpPr>
        <p:sp>
          <p:nvSpPr>
            <p:cNvPr id="2" name="Oval 1"/>
            <p:cNvSpPr/>
            <p:nvPr userDrawn="1"/>
          </p:nvSpPr>
          <p:spPr>
            <a:xfrm>
              <a:off x="2699792" y="699542"/>
              <a:ext cx="3744416" cy="3744416"/>
            </a:xfrm>
            <a:prstGeom prst="ellipse">
              <a:avLst/>
            </a:prstGeom>
            <a:solidFill>
              <a:schemeClr val="bg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 userDrawn="1"/>
          </p:nvSpPr>
          <p:spPr>
            <a:xfrm>
              <a:off x="2836962" y="836712"/>
              <a:ext cx="3470076" cy="3470076"/>
            </a:xfrm>
            <a:prstGeom prst="ellipse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5847953" y="984628"/>
            <a:ext cx="999728" cy="994953"/>
            <a:chOff x="6127601" y="487152"/>
            <a:chExt cx="999728" cy="994953"/>
          </a:xfrm>
        </p:grpSpPr>
        <p:sp>
          <p:nvSpPr>
            <p:cNvPr id="8" name="Oval 7"/>
            <p:cNvSpPr/>
            <p:nvPr userDrawn="1"/>
          </p:nvSpPr>
          <p:spPr>
            <a:xfrm>
              <a:off x="6127601" y="762025"/>
              <a:ext cx="720080" cy="720080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847681" y="621668"/>
              <a:ext cx="279648" cy="279648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6475870" y="487152"/>
              <a:ext cx="139824" cy="13982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 userDrawn="1"/>
        </p:nvSpPr>
        <p:spPr>
          <a:xfrm rot="5400000">
            <a:off x="2286105" y="-398432"/>
            <a:ext cx="1332147" cy="590435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73610"/>
            <a:ext cx="4283968" cy="47357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647186"/>
            <a:ext cx="4283968" cy="288032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4608216" y="1977684"/>
            <a:ext cx="1152128" cy="1152128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19672" y="113953"/>
            <a:ext cx="7524328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19672" y="690017"/>
            <a:ext cx="7524328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006474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5220072" y="-6824"/>
            <a:ext cx="3923928" cy="5150323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0 w 4572000"/>
              <a:gd name="connsiteY4" fmla="*/ 0 h 5143500"/>
              <a:gd name="connsiteX0" fmla="*/ 2217761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  <a:gd name="connsiteX4" fmla="*/ 2217761 w 4572000"/>
              <a:gd name="connsiteY4" fmla="*/ 0 h 5143500"/>
              <a:gd name="connsiteX0" fmla="*/ 2354239 w 4572000"/>
              <a:gd name="connsiteY0" fmla="*/ 0 h 5157147"/>
              <a:gd name="connsiteX1" fmla="*/ 4572000 w 4572000"/>
              <a:gd name="connsiteY1" fmla="*/ 13647 h 5157147"/>
              <a:gd name="connsiteX2" fmla="*/ 4572000 w 4572000"/>
              <a:gd name="connsiteY2" fmla="*/ 5157147 h 5157147"/>
              <a:gd name="connsiteX3" fmla="*/ 0 w 4572000"/>
              <a:gd name="connsiteY3" fmla="*/ 5157147 h 5157147"/>
              <a:gd name="connsiteX4" fmla="*/ 2354239 w 4572000"/>
              <a:gd name="connsiteY4" fmla="*/ 0 h 5157147"/>
              <a:gd name="connsiteX0" fmla="*/ 2347415 w 4572000"/>
              <a:gd name="connsiteY0" fmla="*/ 0 h 5150323"/>
              <a:gd name="connsiteX1" fmla="*/ 4572000 w 4572000"/>
              <a:gd name="connsiteY1" fmla="*/ 6823 h 5150323"/>
              <a:gd name="connsiteX2" fmla="*/ 4572000 w 4572000"/>
              <a:gd name="connsiteY2" fmla="*/ 5150323 h 5150323"/>
              <a:gd name="connsiteX3" fmla="*/ 0 w 4572000"/>
              <a:gd name="connsiteY3" fmla="*/ 5150323 h 5150323"/>
              <a:gd name="connsiteX4" fmla="*/ 2347415 w 4572000"/>
              <a:gd name="connsiteY4" fmla="*/ 0 h 5150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5150323">
                <a:moveTo>
                  <a:pt x="2347415" y="0"/>
                </a:moveTo>
                <a:lnTo>
                  <a:pt x="4572000" y="6823"/>
                </a:lnTo>
                <a:lnTo>
                  <a:pt x="4572000" y="5150323"/>
                </a:lnTo>
                <a:lnTo>
                  <a:pt x="0" y="5150323"/>
                </a:lnTo>
                <a:lnTo>
                  <a:pt x="234741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796136" y="3651870"/>
            <a:ext cx="3347864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2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796136" y="4397684"/>
            <a:ext cx="3347864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88502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8848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639427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727659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815891" y="1874875"/>
            <a:ext cx="1764704" cy="170498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539552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539551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2639427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2639426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727659" y="1347614"/>
            <a:ext cx="1764000" cy="5269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 userDrawn="1"/>
        </p:nvSpPr>
        <p:spPr>
          <a:xfrm>
            <a:off x="4727658" y="1347614"/>
            <a:ext cx="1140485" cy="52690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6815891" y="1347614"/>
            <a:ext cx="1764000" cy="5269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6815890" y="1347614"/>
            <a:ext cx="1140485" cy="5269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279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097" y="1059582"/>
            <a:ext cx="3816424" cy="358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40112" y="1188189"/>
            <a:ext cx="3511110" cy="23258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85378"/>
            <a:ext cx="7200800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3528" y="661442"/>
            <a:ext cx="72008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93770" cy="10372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547204"/>
            <a:ext cx="2808312" cy="340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48135" y="1685352"/>
            <a:ext cx="1619609" cy="25017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2771800" y="3076575"/>
            <a:ext cx="2808312" cy="15834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5940152" y="3076575"/>
            <a:ext cx="2808312" cy="1583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78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71" r:id="rId5"/>
    <p:sldLayoutId id="2147483655" r:id="rId6"/>
    <p:sldLayoutId id="2147483672" r:id="rId7"/>
    <p:sldLayoutId id="2147483675" r:id="rId8"/>
    <p:sldLayoutId id="2147483663" r:id="rId9"/>
    <p:sldLayoutId id="2147483674" r:id="rId10"/>
    <p:sldLayoutId id="2147483665" r:id="rId11"/>
    <p:sldLayoutId id="2147483666" r:id="rId12"/>
    <p:sldLayoutId id="2147483673" r:id="rId13"/>
    <p:sldLayoutId id="2147483669" r:id="rId14"/>
    <p:sldLayoutId id="2147483676" r:id="rId15"/>
    <p:sldLayoutId id="2147483668" r:id="rId16"/>
    <p:sldLayoutId id="2147483677" r:id="rId17"/>
    <p:sldLayoutId id="2147483656" r:id="rId18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ribble.com/shots/10476049-Travo-Apps-UI-KIT-I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9512" y="987574"/>
            <a:ext cx="7128792" cy="1152129"/>
          </a:xfrm>
        </p:spPr>
        <p:txBody>
          <a:bodyPr/>
          <a:lstStyle/>
          <a:p>
            <a:pPr lvl="0"/>
            <a:r>
              <a:rPr lang="en-US" altLang="ko-KR" b="1" dirty="0" smtClean="0">
                <a:solidFill>
                  <a:schemeClr val="accent1"/>
                </a:solidFill>
                <a:ea typeface="맑은 고딕" pitchFamily="50" charset="-127"/>
              </a:rPr>
              <a:t>PEMROGRAMAN PERANGKAT BERGERAK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79512" y="3651870"/>
            <a:ext cx="4896544" cy="576064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sz="1800" dirty="0" err="1" smtClean="0"/>
              <a:t>Nama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Kelompok</a:t>
            </a:r>
            <a:r>
              <a:rPr lang="en-US" altLang="ko-KR" sz="1800" dirty="0" smtClean="0"/>
              <a:t> :</a:t>
            </a:r>
          </a:p>
          <a:p>
            <a:pPr marL="342900" indent="-342900">
              <a:spcBef>
                <a:spcPts val="0"/>
              </a:spcBef>
              <a:buAutoNum type="arabicPeriod"/>
              <a:defRPr/>
            </a:pPr>
            <a:r>
              <a:rPr lang="en-US" altLang="ko-KR" sz="1800" dirty="0" err="1" smtClean="0"/>
              <a:t>Yosua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Millyandi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Hutagalung</a:t>
            </a:r>
            <a:r>
              <a:rPr lang="en-US" altLang="ko-KR" sz="1800" dirty="0" smtClean="0"/>
              <a:t> (4311801039)</a:t>
            </a:r>
          </a:p>
          <a:p>
            <a:pPr marL="342900" indent="-342900">
              <a:spcBef>
                <a:spcPts val="0"/>
              </a:spcBef>
              <a:buAutoNum type="arabicPeriod"/>
              <a:defRPr/>
            </a:pPr>
            <a:r>
              <a:rPr lang="en-US" altLang="ko-KR" sz="1800" dirty="0" smtClean="0"/>
              <a:t>Miranda </a:t>
            </a:r>
            <a:r>
              <a:rPr lang="en-US" altLang="ko-KR" sz="1800" dirty="0" err="1" smtClean="0"/>
              <a:t>Valen</a:t>
            </a:r>
            <a:r>
              <a:rPr lang="en-US" altLang="ko-KR" sz="1800" dirty="0" smtClean="0"/>
              <a:t> (4311801034)</a:t>
            </a:r>
          </a:p>
          <a:p>
            <a:pPr marL="342900" indent="-342900">
              <a:spcBef>
                <a:spcPts val="0"/>
              </a:spcBef>
              <a:buAutoNum type="arabicPeriod"/>
              <a:defRPr/>
            </a:pPr>
            <a:r>
              <a:rPr lang="en-US" altLang="ko-KR" sz="1800" dirty="0" smtClean="0"/>
              <a:t>Wanda </a:t>
            </a:r>
            <a:r>
              <a:rPr lang="en-US" altLang="ko-KR" sz="1800" dirty="0" err="1" smtClean="0"/>
              <a:t>Devrista</a:t>
            </a:r>
            <a:r>
              <a:rPr lang="en-US" altLang="ko-KR" sz="1800" dirty="0" smtClean="0"/>
              <a:t> (4311801057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539552" y="372294"/>
            <a:ext cx="4248472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err="1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RentCam</a:t>
            </a:r>
            <a:endParaRPr lang="en-US" altLang="ko-KR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Halaman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List Rental</a:t>
            </a:r>
            <a:endParaRPr lang="ko-KR" altLang="en-US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15616" y="2099473"/>
            <a:ext cx="309634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 err="1">
                <a:solidFill>
                  <a:schemeClr val="bg1"/>
                </a:solidFill>
              </a:rPr>
              <a:t>Halaman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List Rental </a:t>
            </a:r>
            <a:r>
              <a:rPr lang="en-US" sz="1200" dirty="0" err="1" smtClean="0">
                <a:solidFill>
                  <a:schemeClr val="bg1"/>
                </a:solidFill>
              </a:rPr>
              <a:t>adalah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halaman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untuk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melihat</a:t>
            </a:r>
            <a:r>
              <a:rPr lang="en-US" sz="1200" dirty="0" smtClean="0">
                <a:solidFill>
                  <a:schemeClr val="bg1"/>
                </a:solidFill>
              </a:rPr>
              <a:t> list </a:t>
            </a:r>
            <a:r>
              <a:rPr lang="en-US" sz="1200" dirty="0" err="1" smtClean="0">
                <a:solidFill>
                  <a:schemeClr val="bg1"/>
                </a:solidFill>
              </a:rPr>
              <a:t>atau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daftar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seorang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penyewa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 err="1" smtClean="0">
                <a:solidFill>
                  <a:schemeClr val="bg1"/>
                </a:solidFill>
              </a:rPr>
              <a:t>setelah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penyewa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mengisi</a:t>
            </a:r>
            <a:r>
              <a:rPr lang="en-US" sz="1200" dirty="0" smtClean="0">
                <a:solidFill>
                  <a:schemeClr val="bg1"/>
                </a:solidFill>
              </a:rPr>
              <a:t> data </a:t>
            </a:r>
            <a:r>
              <a:rPr lang="en-US" sz="1200" dirty="0" err="1" smtClean="0">
                <a:solidFill>
                  <a:schemeClr val="bg1"/>
                </a:solidFill>
              </a:rPr>
              <a:t>sebelum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200" dirty="0" err="1" smtClean="0">
                <a:solidFill>
                  <a:schemeClr val="bg1"/>
                </a:solidFill>
              </a:rPr>
              <a:t>merental</a:t>
            </a:r>
            <a:endParaRPr lang="en-US" altLang="ko-KR" sz="1200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5486"/>
            <a:ext cx="2908627" cy="46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04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List Rental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03598"/>
            <a:ext cx="4873286" cy="347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85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RentCam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3528" y="655253"/>
            <a:ext cx="7200800" cy="288032"/>
          </a:xfrm>
        </p:spPr>
        <p:txBody>
          <a:bodyPr/>
          <a:lstStyle/>
          <a:p>
            <a:pPr lvl="0"/>
            <a:r>
              <a:rPr lang="en-US" altLang="ko-KR" sz="2000" dirty="0" err="1" smtClean="0"/>
              <a:t>Halaman</a:t>
            </a:r>
            <a:r>
              <a:rPr lang="en-US" altLang="ko-KR" sz="2000" dirty="0" smtClean="0"/>
              <a:t> Payment</a:t>
            </a:r>
            <a:endParaRPr lang="en-US" altLang="ko-KR" sz="2000" dirty="0"/>
          </a:p>
        </p:txBody>
      </p:sp>
      <p:sp>
        <p:nvSpPr>
          <p:cNvPr id="6" name="Oval 5"/>
          <p:cNvSpPr/>
          <p:nvPr/>
        </p:nvSpPr>
        <p:spPr>
          <a:xfrm>
            <a:off x="3142561" y="4124182"/>
            <a:ext cx="180000" cy="18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Oval 6"/>
          <p:cNvSpPr/>
          <p:nvPr/>
        </p:nvSpPr>
        <p:spPr>
          <a:xfrm>
            <a:off x="4289069" y="4083918"/>
            <a:ext cx="180000" cy="18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Oval 7"/>
          <p:cNvSpPr/>
          <p:nvPr/>
        </p:nvSpPr>
        <p:spPr>
          <a:xfrm>
            <a:off x="5579593" y="4124182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9" name="Oval 8"/>
          <p:cNvSpPr/>
          <p:nvPr/>
        </p:nvSpPr>
        <p:spPr>
          <a:xfrm>
            <a:off x="6726101" y="4124182"/>
            <a:ext cx="180000" cy="18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AutoShape 92"/>
          <p:cNvSpPr>
            <a:spLocks noChangeAspect="1" noChangeArrowheads="1"/>
          </p:cNvSpPr>
          <p:nvPr/>
        </p:nvSpPr>
        <p:spPr bwMode="auto">
          <a:xfrm rot="16200000" flipH="1">
            <a:off x="2909131" y="2324054"/>
            <a:ext cx="648000" cy="648000"/>
          </a:xfrm>
          <a:prstGeom prst="ellipse">
            <a:avLst/>
          </a:prstGeom>
          <a:solidFill>
            <a:schemeClr val="accent4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AutoShape 92"/>
          <p:cNvSpPr>
            <a:spLocks noChangeAspect="1" noChangeArrowheads="1"/>
          </p:cNvSpPr>
          <p:nvPr/>
        </p:nvSpPr>
        <p:spPr bwMode="auto">
          <a:xfrm rot="16200000" flipH="1">
            <a:off x="4065756" y="1563638"/>
            <a:ext cx="648000" cy="648000"/>
          </a:xfrm>
          <a:prstGeom prst="ellipse">
            <a:avLst/>
          </a:prstGeom>
          <a:solidFill>
            <a:schemeClr val="accent3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AutoShape 92"/>
          <p:cNvSpPr>
            <a:spLocks noChangeAspect="1" noChangeArrowheads="1"/>
          </p:cNvSpPr>
          <p:nvPr/>
        </p:nvSpPr>
        <p:spPr bwMode="auto">
          <a:xfrm rot="16200000" flipH="1">
            <a:off x="5346163" y="2324054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AutoShape 92"/>
          <p:cNvSpPr>
            <a:spLocks noChangeAspect="1" noChangeArrowheads="1"/>
          </p:cNvSpPr>
          <p:nvPr/>
        </p:nvSpPr>
        <p:spPr bwMode="auto">
          <a:xfrm rot="16200000" flipH="1">
            <a:off x="6502004" y="1603902"/>
            <a:ext cx="648000" cy="648000"/>
          </a:xfrm>
          <a:prstGeom prst="ellipse">
            <a:avLst/>
          </a:prstGeom>
          <a:solidFill>
            <a:schemeClr val="accent1"/>
          </a:solidFill>
          <a:ln w="25400">
            <a:solidFill>
              <a:srgbClr val="FB1502"/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4386884" y="2211638"/>
            <a:ext cx="570" cy="1872280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6831731" y="2251902"/>
            <a:ext cx="570" cy="187228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3219063" y="2972054"/>
            <a:ext cx="18992" cy="1224279"/>
          </a:xfrm>
          <a:prstGeom prst="line">
            <a:avLst/>
          </a:prstGeom>
          <a:ln w="25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652150" y="2959541"/>
            <a:ext cx="18992" cy="122427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2483768" y="3101130"/>
            <a:ext cx="1512168" cy="922907"/>
            <a:chOff x="-7826" y="2503373"/>
            <a:chExt cx="1512168" cy="922907"/>
          </a:xfrm>
        </p:grpSpPr>
        <p:sp>
          <p:nvSpPr>
            <p:cNvPr id="43" name="Rectangle 42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6855" y="2551349"/>
              <a:ext cx="1402807" cy="734622"/>
              <a:chOff x="45183" y="2444589"/>
              <a:chExt cx="1402807" cy="734622"/>
            </a:xfrm>
          </p:grpSpPr>
          <p:sp>
            <p:nvSpPr>
              <p:cNvPr id="36" name="TextBox 35"/>
              <p:cNvSpPr txBox="1"/>
              <p:nvPr/>
            </p:nvSpPr>
            <p:spPr>
              <a:xfrm>
                <a:off x="45183" y="2717546"/>
                <a:ext cx="14028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Nama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2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enyewa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ctr"/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kamera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183" y="2444589"/>
                <a:ext cx="14028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Name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4932040" y="3101130"/>
            <a:ext cx="1512168" cy="922907"/>
            <a:chOff x="-7826" y="2503373"/>
            <a:chExt cx="1512168" cy="922907"/>
          </a:xfrm>
        </p:grpSpPr>
        <p:sp>
          <p:nvSpPr>
            <p:cNvPr id="48" name="Rectangle 47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46855" y="2551349"/>
              <a:ext cx="1402807" cy="734622"/>
              <a:chOff x="45183" y="2444589"/>
              <a:chExt cx="1402807" cy="734622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45183" y="2717546"/>
                <a:ext cx="14028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Jenis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kamera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yang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akan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disewa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45183" y="2444589"/>
                <a:ext cx="14028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Tipe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6084168" y="2522872"/>
            <a:ext cx="1512168" cy="922907"/>
            <a:chOff x="-7826" y="2503373"/>
            <a:chExt cx="1512168" cy="922907"/>
          </a:xfrm>
        </p:grpSpPr>
        <p:sp>
          <p:nvSpPr>
            <p:cNvPr id="53" name="Rectangle 52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6855" y="2551349"/>
              <a:ext cx="1457487" cy="734622"/>
              <a:chOff x="45183" y="2444589"/>
              <a:chExt cx="1457487" cy="734622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45183" y="2717546"/>
                <a:ext cx="14028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Lama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penyewaan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kamera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. 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45183" y="2444589"/>
                <a:ext cx="145748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Lama </a:t>
                </a:r>
                <a:r>
                  <a:rPr lang="en-US" altLang="ko-KR" sz="12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Penyewaan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57" name="Group 56"/>
          <p:cNvGrpSpPr/>
          <p:nvPr/>
        </p:nvGrpSpPr>
        <p:grpSpPr>
          <a:xfrm>
            <a:off x="3635896" y="2482608"/>
            <a:ext cx="1512168" cy="922907"/>
            <a:chOff x="-7826" y="2503373"/>
            <a:chExt cx="1512168" cy="922907"/>
          </a:xfrm>
        </p:grpSpPr>
        <p:sp>
          <p:nvSpPr>
            <p:cNvPr id="58" name="Rectangle 57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46855" y="2551349"/>
              <a:ext cx="1402807" cy="734622"/>
              <a:chOff x="45183" y="2444589"/>
              <a:chExt cx="1402807" cy="734622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45183" y="2717546"/>
                <a:ext cx="14028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Nomor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telpon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algn="ctr"/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penyewa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45183" y="2444589"/>
                <a:ext cx="14028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No. </a:t>
                </a:r>
                <a:r>
                  <a:rPr lang="en-US" altLang="ko-KR" sz="12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Hp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31590"/>
            <a:ext cx="2500187" cy="3862687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8179973" y="4074435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AutoShape 92"/>
          <p:cNvSpPr>
            <a:spLocks noChangeAspect="1" noChangeArrowheads="1"/>
          </p:cNvSpPr>
          <p:nvPr/>
        </p:nvSpPr>
        <p:spPr bwMode="auto">
          <a:xfrm rot="16200000" flipH="1">
            <a:off x="7946543" y="2274307"/>
            <a:ext cx="648000" cy="64800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1">
                <a:lumMod val="75000"/>
                <a:lumOff val="25000"/>
              </a:schemeClr>
            </a:solidFill>
            <a:headEnd/>
            <a:tailEnd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0" h="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8252530" y="2909794"/>
            <a:ext cx="18992" cy="1224279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7532420" y="3051383"/>
            <a:ext cx="1512168" cy="922907"/>
            <a:chOff x="-7826" y="2503373"/>
            <a:chExt cx="1512168" cy="922907"/>
          </a:xfrm>
        </p:grpSpPr>
        <p:sp>
          <p:nvSpPr>
            <p:cNvPr id="42" name="Rectangle 41"/>
            <p:cNvSpPr/>
            <p:nvPr/>
          </p:nvSpPr>
          <p:spPr>
            <a:xfrm>
              <a:off x="-7826" y="2503373"/>
              <a:ext cx="1512168" cy="922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6855" y="2551349"/>
              <a:ext cx="1402807" cy="734622"/>
              <a:chOff x="45183" y="2444589"/>
              <a:chExt cx="1402807" cy="734622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45183" y="2717546"/>
                <a:ext cx="1402807" cy="46166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Identitas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tempat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tinggal</a:t>
                </a:r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altLang="ko-KR" sz="12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penyewa</a:t>
                </a:r>
                <a:endPara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5183" y="2444589"/>
                <a:ext cx="140280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Alamat</a:t>
                </a:r>
                <a:endPara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7447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Payment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31590"/>
            <a:ext cx="5313056" cy="382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344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 err="1" smtClean="0"/>
              <a:t>RentCam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b="1" dirty="0" err="1" smtClean="0"/>
              <a:t>Halaman</a:t>
            </a:r>
            <a:r>
              <a:rPr lang="en-US" sz="2000" b="1" dirty="0" smtClean="0"/>
              <a:t> Description</a:t>
            </a:r>
            <a:endParaRPr lang="en-US" sz="2000" b="1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2" r="2892"/>
          <a:stretch>
            <a:fillRect/>
          </a:stretch>
        </p:blipFill>
        <p:spPr>
          <a:xfrm>
            <a:off x="5652120" y="555526"/>
            <a:ext cx="2808312" cy="4326499"/>
          </a:xfrm>
        </p:spPr>
      </p:pic>
      <p:sp>
        <p:nvSpPr>
          <p:cNvPr id="6" name="Text Placeholder 2"/>
          <p:cNvSpPr txBox="1">
            <a:spLocks/>
          </p:cNvSpPr>
          <p:nvPr/>
        </p:nvSpPr>
        <p:spPr>
          <a:xfrm>
            <a:off x="467544" y="2139702"/>
            <a:ext cx="8568952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 smtClean="0">
                <a:solidFill>
                  <a:schemeClr val="bg1"/>
                </a:solidFill>
              </a:rPr>
              <a:t>Halaman</a:t>
            </a:r>
            <a:r>
              <a:rPr lang="en-US" sz="1200" dirty="0" smtClean="0">
                <a:solidFill>
                  <a:schemeClr val="bg1"/>
                </a:solidFill>
              </a:rPr>
              <a:t> Description </a:t>
            </a:r>
            <a:r>
              <a:rPr lang="en-US" sz="1200" dirty="0" err="1" smtClean="0">
                <a:solidFill>
                  <a:schemeClr val="bg1"/>
                </a:solidFill>
              </a:rPr>
              <a:t>adalah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halaman</a:t>
            </a:r>
            <a:r>
              <a:rPr lang="en-US" sz="1200" dirty="0" smtClean="0">
                <a:solidFill>
                  <a:schemeClr val="bg1"/>
                </a:solidFill>
              </a:rPr>
              <a:t> data </a:t>
            </a:r>
            <a:r>
              <a:rPr lang="en-US" sz="1200" dirty="0" err="1" smtClean="0">
                <a:solidFill>
                  <a:schemeClr val="bg1"/>
                </a:solidFill>
              </a:rPr>
              <a:t>seorang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penyewa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a</a:t>
            </a:r>
            <a:r>
              <a:rPr lang="en-US" sz="1200" dirty="0" err="1" smtClean="0">
                <a:solidFill>
                  <a:schemeClr val="bg1"/>
                </a:solidFill>
              </a:rPr>
              <a:t>pabila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sudah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melakukan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pengisian</a:t>
            </a:r>
            <a:r>
              <a:rPr lang="en-US" sz="1200" dirty="0" smtClean="0">
                <a:solidFill>
                  <a:schemeClr val="bg1"/>
                </a:solidFill>
              </a:rPr>
              <a:t> data </a:t>
            </a:r>
            <a:r>
              <a:rPr lang="en-US" sz="1200" dirty="0" err="1" smtClean="0">
                <a:solidFill>
                  <a:schemeClr val="bg1"/>
                </a:solidFill>
              </a:rPr>
              <a:t>sebelum</a:t>
            </a:r>
            <a:r>
              <a:rPr lang="en-US" sz="1200" dirty="0" smtClean="0">
                <a:solidFill>
                  <a:schemeClr val="bg1"/>
                </a:solidFill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</a:rPr>
              <a:t>melakukan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sz="1200" dirty="0" smtClean="0">
                <a:solidFill>
                  <a:schemeClr val="bg1"/>
                </a:solidFill>
              </a:rPr>
              <a:t>rental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1806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Halaman</a:t>
            </a:r>
            <a:r>
              <a:rPr lang="en-US" dirty="0" smtClean="0"/>
              <a:t> Description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131590"/>
            <a:ext cx="4460878" cy="38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52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539552" y="372294"/>
            <a:ext cx="3456384" cy="1944464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b="1" dirty="0" err="1" smtClean="0">
                <a:solidFill>
                  <a:schemeClr val="accent1"/>
                </a:solidFill>
                <a:latin typeface="+mj-lt"/>
                <a:cs typeface="Arial" pitchFamily="34" charset="0"/>
              </a:rPr>
              <a:t>RentCam</a:t>
            </a:r>
            <a:endParaRPr lang="en-US" altLang="ko-KR" b="1" dirty="0">
              <a:solidFill>
                <a:schemeClr val="accent1"/>
              </a:solidFill>
              <a:latin typeface="+mj-lt"/>
              <a:cs typeface="Arial" pitchFamily="34" charset="0"/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Halaman</a:t>
            </a:r>
            <a:r>
              <a:rPr lang="en-US" altLang="ko-KR" b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Details</a:t>
            </a:r>
            <a:endParaRPr lang="ko-KR" altLang="en-US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59632" y="1923678"/>
            <a:ext cx="3024336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Halaman</a:t>
            </a:r>
            <a:r>
              <a:rPr lang="en-US" sz="1600" dirty="0">
                <a:solidFill>
                  <a:schemeClr val="bg1"/>
                </a:solidFill>
              </a:rPr>
              <a:t> detail </a:t>
            </a:r>
            <a:r>
              <a:rPr lang="en-US" sz="1600" dirty="0" err="1">
                <a:solidFill>
                  <a:schemeClr val="bg1"/>
                </a:solidFill>
              </a:rPr>
              <a:t>berfungsi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untuk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melihat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spesifikasi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harga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endParaRPr lang="en-US" sz="1600" dirty="0" smtClean="0">
              <a:solidFill>
                <a:schemeClr val="bg1"/>
              </a:solidFill>
            </a:endParaRPr>
          </a:p>
          <a:p>
            <a:r>
              <a:rPr lang="en-US" sz="1600" dirty="0" err="1" smtClean="0">
                <a:solidFill>
                  <a:schemeClr val="bg1"/>
                </a:solidFill>
              </a:rPr>
              <a:t>dari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>
                <a:solidFill>
                  <a:schemeClr val="bg1"/>
                </a:solidFill>
              </a:rPr>
              <a:t>camera yang </a:t>
            </a:r>
            <a:r>
              <a:rPr lang="en-US" sz="1600" dirty="0" err="1">
                <a:solidFill>
                  <a:schemeClr val="bg1"/>
                </a:solidFill>
              </a:rPr>
              <a:t>ingin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disewakan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32296"/>
            <a:ext cx="3133859" cy="465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20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Details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203598"/>
            <a:ext cx="2855806" cy="1881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03598"/>
            <a:ext cx="2507897" cy="18907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3129986"/>
            <a:ext cx="2795062" cy="183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196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Bar </a:t>
            </a:r>
            <a:r>
              <a:rPr lang="en-US" dirty="0" err="1" smtClean="0"/>
              <a:t>Bawah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843558"/>
            <a:ext cx="2476428" cy="4134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751801"/>
            <a:ext cx="25922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Bar </a:t>
            </a:r>
            <a:r>
              <a:rPr lang="en-US" sz="1400" dirty="0" err="1" smtClean="0">
                <a:solidFill>
                  <a:schemeClr val="bg1"/>
                </a:solidFill>
              </a:rPr>
              <a:t>Bawah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adalah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tempat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</a:rPr>
              <a:t>untuk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menuju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ke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beberapa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halaman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sz="1400" dirty="0" smtClean="0">
                <a:solidFill>
                  <a:schemeClr val="bg1"/>
                </a:solidFill>
              </a:rPr>
              <a:t>Bar </a:t>
            </a:r>
            <a:r>
              <a:rPr lang="en-US" sz="1400" dirty="0" err="1" smtClean="0">
                <a:solidFill>
                  <a:schemeClr val="bg1"/>
                </a:solidFill>
              </a:rPr>
              <a:t>bawah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terdapat</a:t>
            </a:r>
            <a:r>
              <a:rPr lang="en-US" sz="1400" dirty="0" smtClean="0">
                <a:solidFill>
                  <a:schemeClr val="bg1"/>
                </a:solidFill>
              </a:rPr>
              <a:t> 3 tab, </a:t>
            </a:r>
          </a:p>
          <a:p>
            <a:r>
              <a:rPr lang="en-US" sz="1400" dirty="0" err="1" smtClean="0">
                <a:solidFill>
                  <a:schemeClr val="bg1"/>
                </a:solidFill>
              </a:rPr>
              <a:t>diantara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nya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adalah</a:t>
            </a:r>
            <a:r>
              <a:rPr lang="en-US" sz="1400" dirty="0" smtClean="0">
                <a:solidFill>
                  <a:schemeClr val="bg1"/>
                </a:solidFill>
              </a:rPr>
              <a:t> :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bg1"/>
                </a:solidFill>
              </a:rPr>
              <a:t>Tab 1 : </a:t>
            </a:r>
            <a:r>
              <a:rPr lang="en-US" sz="1400" dirty="0" err="1" smtClean="0">
                <a:solidFill>
                  <a:schemeClr val="bg1"/>
                </a:solidFill>
              </a:rPr>
              <a:t>Menampilkan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</a:rPr>
              <a:t>halaman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utama</a:t>
            </a:r>
            <a:endParaRPr lang="en-US" sz="1400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bg1"/>
                </a:solidFill>
              </a:rPr>
              <a:t>Tab 2 : </a:t>
            </a:r>
            <a:r>
              <a:rPr lang="en-US" sz="1400" dirty="0" err="1" smtClean="0">
                <a:solidFill>
                  <a:schemeClr val="bg1"/>
                </a:solidFill>
              </a:rPr>
              <a:t>Menampilkan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</a:rPr>
              <a:t>halaman</a:t>
            </a:r>
            <a:r>
              <a:rPr lang="en-US" sz="1400" dirty="0" smtClean="0">
                <a:solidFill>
                  <a:schemeClr val="bg1"/>
                </a:solidFill>
              </a:rPr>
              <a:t> list rental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chemeClr val="bg1"/>
                </a:solidFill>
              </a:rPr>
              <a:t>Tab 3 : </a:t>
            </a:r>
            <a:r>
              <a:rPr lang="en-US" sz="1400" dirty="0" err="1" smtClean="0">
                <a:solidFill>
                  <a:schemeClr val="bg1"/>
                </a:solidFill>
              </a:rPr>
              <a:t>Menampilkan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1400" dirty="0" err="1" smtClean="0">
                <a:solidFill>
                  <a:schemeClr val="bg1"/>
                </a:solidFill>
              </a:rPr>
              <a:t>halaman</a:t>
            </a:r>
            <a:r>
              <a:rPr lang="en-US" sz="1400" dirty="0" smtClean="0">
                <a:solidFill>
                  <a:schemeClr val="bg1"/>
                </a:solidFill>
              </a:rPr>
              <a:t> details</a:t>
            </a:r>
          </a:p>
        </p:txBody>
      </p:sp>
    </p:spTree>
    <p:extLst>
      <p:ext uri="{BB962C8B-B14F-4D97-AF65-F5344CB8AC3E}">
        <p14:creationId xmlns:p14="http://schemas.microsoft.com/office/powerpoint/2010/main" val="1094706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Code Bar </a:t>
            </a:r>
            <a:r>
              <a:rPr lang="en-US" dirty="0" err="1" smtClean="0"/>
              <a:t>Bawah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75606"/>
            <a:ext cx="5472608" cy="31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7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843558"/>
            <a:ext cx="4968552" cy="405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45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Url</a:t>
            </a:r>
            <a:r>
              <a:rPr lang="en-US" dirty="0" smtClean="0"/>
              <a:t> </a:t>
            </a:r>
            <a:r>
              <a:rPr lang="en-US" dirty="0" err="1" smtClean="0"/>
              <a:t>Acuan</a:t>
            </a:r>
            <a:endParaRPr 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body" sz="quarter" idx="11"/>
          </p:nvPr>
        </p:nvSpPr>
        <p:spPr bwMode="auto">
          <a:xfrm>
            <a:off x="353817" y="1275606"/>
            <a:ext cx="5263172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Link : 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https://dribble.com/shots/10476049-Travo-Apps-UI-KIT-I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555776" y="1635646"/>
            <a:ext cx="3450960" cy="335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950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2771800" y="2211710"/>
            <a:ext cx="3470076" cy="57606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en-US" altLang="ko-KR" sz="36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Thankyou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lang="en-US" altLang="ko-K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sym typeface="Wingdings" panose="05000000000000000000" pitchFamily="2" charset="2"/>
              </a:rPr>
              <a:t>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7218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15816" y="195486"/>
            <a:ext cx="9144000" cy="576064"/>
          </a:xfrm>
        </p:spPr>
        <p:txBody>
          <a:bodyPr/>
          <a:lstStyle/>
          <a:p>
            <a:r>
              <a:rPr lang="en-US" b="1" dirty="0" err="1" smtClean="0">
                <a:solidFill>
                  <a:schemeClr val="accent1"/>
                </a:solidFill>
              </a:rPr>
              <a:t>RentCam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1923678"/>
            <a:ext cx="23762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RentCam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adalah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sebuah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aplikasi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Rental </a:t>
            </a:r>
            <a:r>
              <a:rPr lang="en-US" dirty="0">
                <a:solidFill>
                  <a:schemeClr val="bg1"/>
                </a:solidFill>
              </a:rPr>
              <a:t>camera yang </a:t>
            </a:r>
            <a:r>
              <a:rPr lang="en-US" dirty="0" err="1">
                <a:solidFill>
                  <a:schemeClr val="bg1"/>
                </a:solidFill>
              </a:rPr>
              <a:t>berfungsi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untuk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penyewaan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kamera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secara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online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008816"/>
            <a:ext cx="2476428" cy="413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1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67544" y="1491630"/>
            <a:ext cx="8568952" cy="576064"/>
          </a:xfrm>
        </p:spPr>
        <p:txBody>
          <a:bodyPr/>
          <a:lstStyle/>
          <a:p>
            <a:r>
              <a:rPr lang="en-US" sz="3200" b="1" dirty="0" err="1" smtClean="0"/>
              <a:t>RentCam</a:t>
            </a:r>
            <a:endParaRPr lang="en-US" sz="3200" b="1" dirty="0" smtClean="0"/>
          </a:p>
          <a:p>
            <a:r>
              <a:rPr lang="en-US" sz="3200" b="1" dirty="0" err="1">
                <a:solidFill>
                  <a:schemeClr val="bg1"/>
                </a:solidFill>
              </a:rPr>
              <a:t>Halaman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Utama</a:t>
            </a:r>
            <a:endParaRPr lang="en-US" sz="3200" b="1" dirty="0">
              <a:solidFill>
                <a:schemeClr val="bg1"/>
              </a:solidFill>
            </a:endParaRPr>
          </a:p>
          <a:p>
            <a:endParaRPr lang="en-US" sz="3200" b="1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>
          <a:xfrm>
            <a:off x="899592" y="2508541"/>
            <a:ext cx="3312368" cy="28803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 smtClean="0">
                <a:solidFill>
                  <a:schemeClr val="bg1"/>
                </a:solidFill>
              </a:rPr>
              <a:t>Halaman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Utama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adalah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halaman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untuk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melihat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beberapa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dari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jenis</a:t>
            </a:r>
            <a:r>
              <a:rPr lang="en-US" sz="1600" dirty="0" smtClean="0">
                <a:solidFill>
                  <a:schemeClr val="bg1"/>
                </a:solidFill>
              </a:rPr>
              <a:t> camera yang </a:t>
            </a:r>
            <a:r>
              <a:rPr lang="en-US" sz="1600" dirty="0" err="1" smtClean="0">
                <a:solidFill>
                  <a:schemeClr val="bg1"/>
                </a:solidFill>
              </a:rPr>
              <a:t>ada</a:t>
            </a:r>
            <a:r>
              <a:rPr lang="en-US" sz="1600" dirty="0" smtClean="0">
                <a:solidFill>
                  <a:schemeClr val="bg1"/>
                </a:solidFill>
              </a:rPr>
              <a:t> di </a:t>
            </a:r>
            <a:r>
              <a:rPr lang="en-US" sz="1600" dirty="0" err="1" smtClean="0">
                <a:solidFill>
                  <a:schemeClr val="bg1"/>
                </a:solidFill>
              </a:rPr>
              <a:t>aplikasi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sewa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kamera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tersebut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84365"/>
            <a:ext cx="2664296" cy="444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85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8" y="51470"/>
            <a:ext cx="7200800" cy="576064"/>
          </a:xfrm>
        </p:spPr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613" y="1095423"/>
            <a:ext cx="2592288" cy="19290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736" y="1095422"/>
            <a:ext cx="2282550" cy="19290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45" y="3076147"/>
            <a:ext cx="2808312" cy="20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RentCam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sz="2000" dirty="0" err="1" smtClean="0"/>
              <a:t>Halaman</a:t>
            </a:r>
            <a:r>
              <a:rPr lang="en-US" altLang="ko-KR" sz="2000" dirty="0" smtClean="0"/>
              <a:t> </a:t>
            </a:r>
            <a:r>
              <a:rPr lang="en-US" altLang="ko-KR" sz="2000" dirty="0" err="1" smtClean="0"/>
              <a:t>Utama</a:t>
            </a:r>
            <a:endParaRPr lang="en-US" altLang="ko-KR" sz="2000" dirty="0"/>
          </a:p>
        </p:txBody>
      </p:sp>
      <p:sp>
        <p:nvSpPr>
          <p:cNvPr id="13" name="Text Placeholder 17"/>
          <p:cNvSpPr txBox="1">
            <a:spLocks/>
          </p:cNvSpPr>
          <p:nvPr/>
        </p:nvSpPr>
        <p:spPr>
          <a:xfrm>
            <a:off x="611205" y="1404100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Camera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Canon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 Placeholder 17"/>
          <p:cNvSpPr txBox="1">
            <a:spLocks/>
          </p:cNvSpPr>
          <p:nvPr/>
        </p:nvSpPr>
        <p:spPr>
          <a:xfrm>
            <a:off x="2711080" y="1404100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Camera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Nikon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Text Placeholder 17"/>
          <p:cNvSpPr txBox="1">
            <a:spLocks/>
          </p:cNvSpPr>
          <p:nvPr/>
        </p:nvSpPr>
        <p:spPr>
          <a:xfrm>
            <a:off x="4810955" y="1404100"/>
            <a:ext cx="901530" cy="413934"/>
          </a:xfrm>
          <a:prstGeom prst="rect">
            <a:avLst/>
          </a:prstGeom>
          <a:noFill/>
          <a:ln w="19050"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Camera</a:t>
            </a:r>
          </a:p>
          <a:p>
            <a:pPr marL="0" indent="0">
              <a:buNone/>
            </a:pPr>
            <a:r>
              <a:rPr lang="en-US" sz="1400" b="1" dirty="0" smtClean="0">
                <a:solidFill>
                  <a:schemeClr val="bg1"/>
                </a:solidFill>
                <a:cs typeface="Arial" pitchFamily="34" charset="0"/>
              </a:rPr>
              <a:t>Sony</a:t>
            </a:r>
            <a:endParaRPr 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 Placeholder 18"/>
          <p:cNvSpPr txBox="1">
            <a:spLocks/>
          </p:cNvSpPr>
          <p:nvPr/>
        </p:nvSpPr>
        <p:spPr>
          <a:xfrm>
            <a:off x="881602" y="4489563"/>
            <a:ext cx="978708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</p:txBody>
      </p:sp>
      <p:sp>
        <p:nvSpPr>
          <p:cNvPr id="29" name="Text Placeholder 18"/>
          <p:cNvSpPr txBox="1">
            <a:spLocks/>
          </p:cNvSpPr>
          <p:nvPr/>
        </p:nvSpPr>
        <p:spPr>
          <a:xfrm>
            <a:off x="5087132" y="4489563"/>
            <a:ext cx="978708" cy="24958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200" b="1" dirty="0">
                <a:solidFill>
                  <a:schemeClr val="bg1"/>
                </a:solidFill>
                <a:cs typeface="Arial" pitchFamily="34" charset="0"/>
              </a:rPr>
              <a:t>Content</a:t>
            </a:r>
          </a:p>
        </p:txBody>
      </p:sp>
      <p:sp>
        <p:nvSpPr>
          <p:cNvPr id="39" name="Rectangle 9">
            <a:extLst>
              <a:ext uri="{FF2B5EF4-FFF2-40B4-BE49-F238E27FC236}">
                <a16:creationId xmlns:a16="http://schemas.microsoft.com/office/drawing/2014/main" xmlns="" id="{235942B6-8C1A-42EB-9F51-07336F375144}"/>
              </a:ext>
            </a:extLst>
          </p:cNvPr>
          <p:cNvSpPr/>
          <p:nvPr/>
        </p:nvSpPr>
        <p:spPr>
          <a:xfrm>
            <a:off x="3963075" y="1497150"/>
            <a:ext cx="264728" cy="2478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60232" y="1203598"/>
            <a:ext cx="2376264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32239" y="2355726"/>
            <a:ext cx="2304257" cy="1077218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Halaman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 </a:t>
            </a:r>
            <a:r>
              <a:rPr lang="en-US" sz="1600" dirty="0" err="1" smtClean="0"/>
              <a:t>berfungsi</a:t>
            </a:r>
            <a:endParaRPr lang="en-US" sz="1600" dirty="0" smtClean="0"/>
          </a:p>
          <a:p>
            <a:r>
              <a:rPr lang="en-US" sz="1600" dirty="0" err="1"/>
              <a:t>u</a:t>
            </a:r>
            <a:r>
              <a:rPr lang="en-US" sz="1600" dirty="0" err="1" smtClean="0"/>
              <a:t>ntuk</a:t>
            </a:r>
            <a:r>
              <a:rPr lang="en-US" sz="1600" dirty="0" smtClean="0"/>
              <a:t> </a:t>
            </a:r>
            <a:r>
              <a:rPr lang="en-US" sz="1600" dirty="0" err="1" smtClean="0"/>
              <a:t>melihat</a:t>
            </a:r>
            <a:r>
              <a:rPr lang="en-US" sz="1600" dirty="0" smtClean="0"/>
              <a:t> </a:t>
            </a:r>
            <a:r>
              <a:rPr lang="en-US" sz="1600" dirty="0" err="1" smtClean="0"/>
              <a:t>berbagai</a:t>
            </a:r>
            <a:endParaRPr lang="en-US" sz="1600" dirty="0"/>
          </a:p>
          <a:p>
            <a:r>
              <a:rPr lang="en-US" sz="1600" dirty="0" err="1" smtClean="0"/>
              <a:t>macam</a:t>
            </a:r>
            <a:r>
              <a:rPr lang="en-US" sz="1600" dirty="0" smtClean="0"/>
              <a:t> </a:t>
            </a:r>
            <a:r>
              <a:rPr lang="en-US" sz="1600" dirty="0" err="1" smtClean="0"/>
              <a:t>tipe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</a:t>
            </a:r>
            <a:r>
              <a:rPr lang="en-US" sz="1600" dirty="0" err="1" smtClean="0"/>
              <a:t>setiap</a:t>
            </a:r>
            <a:endParaRPr lang="en-US" sz="1600" dirty="0" smtClean="0"/>
          </a:p>
          <a:p>
            <a:r>
              <a:rPr lang="en-US" sz="1600" dirty="0" err="1" smtClean="0"/>
              <a:t>kamera</a:t>
            </a:r>
            <a:endParaRPr lang="en-US" sz="16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26" y="1353024"/>
            <a:ext cx="671358" cy="50944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75" y="1341464"/>
            <a:ext cx="653241" cy="52100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00" y="1347243"/>
            <a:ext cx="632391" cy="515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1" y="2023460"/>
            <a:ext cx="1812190" cy="2948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11" y="2023460"/>
            <a:ext cx="1998056" cy="2948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89" y="2023460"/>
            <a:ext cx="1958413" cy="294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7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Canon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15" y="1560905"/>
            <a:ext cx="3812603" cy="2576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03" y="1563120"/>
            <a:ext cx="3443129" cy="25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Nikon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25538"/>
            <a:ext cx="3903337" cy="2571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25538"/>
            <a:ext cx="3744416" cy="25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11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</a:t>
            </a:r>
            <a:r>
              <a:rPr lang="en-US" dirty="0" err="1" smtClean="0"/>
              <a:t>Utama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Halaman</a:t>
            </a:r>
            <a:r>
              <a:rPr lang="en-US" dirty="0" smtClean="0"/>
              <a:t> Sony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25538"/>
            <a:ext cx="3618763" cy="2571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525538"/>
            <a:ext cx="416652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1483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B494B"/>
      </a:accent1>
      <a:accent2>
        <a:srgbClr val="3F3F3F"/>
      </a:accent2>
      <a:accent3>
        <a:srgbClr val="EB494B"/>
      </a:accent3>
      <a:accent4>
        <a:srgbClr val="3F3F3F"/>
      </a:accent4>
      <a:accent5>
        <a:srgbClr val="EB494B"/>
      </a:accent5>
      <a:accent6>
        <a:srgbClr val="3F3F3F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251</Words>
  <Application>Microsoft Office PowerPoint</Application>
  <PresentationFormat>On-screen Show (16:9)</PresentationFormat>
  <Paragraphs>83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 Unicode MS</vt:lpstr>
      <vt:lpstr>Malgun Gothic</vt:lpstr>
      <vt:lpstr>Arial</vt:lpstr>
      <vt:lpstr>Arial Black</vt:lpstr>
      <vt:lpstr>Calibri</vt:lpstr>
      <vt:lpstr>Times New Roman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COMPAQ</cp:lastModifiedBy>
  <cp:revision>133</cp:revision>
  <dcterms:created xsi:type="dcterms:W3CDTF">2016-12-05T23:26:54Z</dcterms:created>
  <dcterms:modified xsi:type="dcterms:W3CDTF">2020-06-16T12:29:28Z</dcterms:modified>
</cp:coreProperties>
</file>